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ED8DA-D1A4-4B24-9001-C1589F793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C40581-FB58-487A-A3F8-5D5A5A650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D202E-F8FD-4B20-AE80-9DA63E5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CE2C5E-7585-4251-B57B-D982A5E8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3EE535-968C-4CDB-ADDC-2B3D918E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291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A319B-A4AB-42D3-9DEB-FC28C39E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5227C1-B1CC-4296-8132-4726AC207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3160FC-6B72-4F61-BBEA-EA56B22E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DFF255-D615-49DB-A321-2BFEBB04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CBEDB1-75FD-4353-A878-246E69CA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90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FF62E4-36AC-42CE-87B2-9DF4FF96B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45C7E7-9242-43BD-B662-0BDA0C5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87B869-E7CE-46FB-8F1D-87FB9BFB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B3A296-32D9-499D-BB2D-AF3F9DAA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86141-7B4B-4144-89E1-8787E291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67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77C95-1779-4DF8-B811-380B2D17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E160B5-CCF0-4A22-9770-8DA0A82FC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C59F96-BDD9-4E6E-B08B-F2C8AD21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4F7107-FBBD-4AC4-BB4E-81514899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B2402-CCF4-4C14-AE9B-3BCB2E32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11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DC9B47-56BC-498A-A0DB-70ADEEB3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9FA3BF-AC53-4459-BBD4-EBC479742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41438C-DF95-418D-857F-50AB9E3C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99A39-3595-4091-B55A-0FA8A3036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7F592B-A45C-49E5-A41A-4606AB87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50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2C230-FF4E-44E3-A393-35EC026D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71AFCB-B339-48F5-957C-1834513F8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A388C7-231F-491C-A75F-40EEDBBA7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2E9406-ACC6-4A3F-88D1-A6D3EA82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06A6C9-EE86-4FA7-BC8D-3FEE5E07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DE4DB2-3773-4388-AB2C-70C3FE73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73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B5956-EA76-4FF3-9F6B-A7809C8E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3A27B3-028D-4407-B4ED-5CD9A1196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4D9BC0-D030-46E1-BC59-0A3BE70A6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E90136-8FA5-4BE7-983A-5DCCD84DE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35D16E-FE9E-4A98-A5C2-6EA32E7ED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1E48841-898B-4556-8CD3-22E2CF87E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EB196D7-2CD9-4C59-94F9-2AB94F02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BA498A-EDF3-47D1-9A0A-EE9DD6E3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35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2239D-BA52-4C6C-91FD-E96B5389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CA5617-B979-4614-B1E6-9C162708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175A69-6DB8-496B-BA9A-B85A3D54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A8B536-6E7E-4D56-87C7-B70B0CF5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21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0D89F3-4990-44F0-AA55-7E1CB783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945EA5-0A48-4DE6-BB6B-64F8979B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E62A90-7305-454F-A850-FAE1FBA2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79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F97BE-03C0-45B1-90D0-F7E1966F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4A04B9-E20B-4415-B3F3-C14201BE3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2CBFBD-8863-4DFE-A622-0957CBCB7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58A284-C115-4CDA-98DC-BBA5F028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2641F6-B756-46C1-8C30-CD4C86B3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193874-BE20-4080-A82D-6623B592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90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B7AA9-16E3-4EBC-803A-E78D6741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353C38-75D5-4CC9-AEAB-D4C88A7E1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43BDE5-3529-4297-BDFF-53C0EAD23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98B90C-F2B3-4786-8055-659D92E8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D80C18-5632-4C41-8595-4A65B369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BC4240-ACF7-40F8-8752-D8F67A44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36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DC3A7E-C375-4DCC-BB3C-93E7FEEF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13EC11-6BC7-4D70-8517-1C0A2CA72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1211A5-6A95-49C7-AC16-9418688B3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48B18-A096-4295-A516-9BDD1286D40E}" type="datetimeFigureOut">
              <a:rPr lang="fr-FR" smtClean="0"/>
              <a:t>23/02/2018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F4208E-37F5-4E9D-8222-463825A19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6325E9-E304-4FED-86B9-B7E6949A4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6BE2-26D3-4D0E-AB43-6F5BE287B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67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869DC-D87D-4871-93A0-A6F098914D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BE7CBC-8101-4319-9BCC-20E1C58B4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intérieur&#10;&#10;Description générée avec un niveau de confiance élevé">
            <a:extLst>
              <a:ext uri="{FF2B5EF4-FFF2-40B4-BE49-F238E27FC236}">
                <a16:creationId xmlns:a16="http://schemas.microsoft.com/office/drawing/2014/main" id="{884BED83-2CB7-40D3-B337-A99334BA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36" y="1088136"/>
            <a:ext cx="4681728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1812BF-0B7F-47A7-B381-8C160823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able, intérieur, assis, musique&#10;&#10;Description générée avec un niveau de confiance élevé">
            <a:extLst>
              <a:ext uri="{FF2B5EF4-FFF2-40B4-BE49-F238E27FC236}">
                <a16:creationId xmlns:a16="http://schemas.microsoft.com/office/drawing/2014/main" id="{028AD3D6-338E-4640-8BA1-FD807750B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67343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C0170-7731-4CA5-B16C-12A647C4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oiseau&#10;&#10;Description générée avec un niveau de confiance très élevé">
            <a:extLst>
              <a:ext uri="{FF2B5EF4-FFF2-40B4-BE49-F238E27FC236}">
                <a16:creationId xmlns:a16="http://schemas.microsoft.com/office/drawing/2014/main" id="{40722688-69CB-4A19-997F-EEC6E7E4F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56188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E563B-36B4-448B-8CD9-BAD64E8D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oiseau&#10;&#10;Description générée avec un niveau de confiance très élevé">
            <a:extLst>
              <a:ext uri="{FF2B5EF4-FFF2-40B4-BE49-F238E27FC236}">
                <a16:creationId xmlns:a16="http://schemas.microsoft.com/office/drawing/2014/main" id="{E8DE03D7-B763-4DF0-BE59-C8D855BA1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717164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829E3-57DC-44B1-83F4-731B0723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herbe, intérieur, oiseau&#10;&#10;Description générée avec un niveau de confiance élevé">
            <a:extLst>
              <a:ext uri="{FF2B5EF4-FFF2-40B4-BE49-F238E27FC236}">
                <a16:creationId xmlns:a16="http://schemas.microsoft.com/office/drawing/2014/main" id="{EBEDB740-296D-4201-A8D5-F9C4E0CEF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6160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952C9-3730-4A97-9A2A-0E601023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herbe, intérieur&#10;&#10;Description générée avec un niveau de confiance élevé">
            <a:extLst>
              <a:ext uri="{FF2B5EF4-FFF2-40B4-BE49-F238E27FC236}">
                <a16:creationId xmlns:a16="http://schemas.microsoft.com/office/drawing/2014/main" id="{F5ABC5D7-D7D7-4A19-815C-80D5DEF32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63321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0B03A-0C84-4706-A76A-E3D1643E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intérieur, chat, assis&#10;&#10;Description générée avec un niveau de confiance très élevé">
            <a:extLst>
              <a:ext uri="{FF2B5EF4-FFF2-40B4-BE49-F238E27FC236}">
                <a16:creationId xmlns:a16="http://schemas.microsoft.com/office/drawing/2014/main" id="{42432980-ECDC-48C2-A342-D51A7132C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39864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3716-5896-4871-9DBD-E4F00D91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able, intérieur&#10;&#10;Description générée avec un niveau de confiance élevé">
            <a:extLst>
              <a:ext uri="{FF2B5EF4-FFF2-40B4-BE49-F238E27FC236}">
                <a16:creationId xmlns:a16="http://schemas.microsoft.com/office/drawing/2014/main" id="{950BAD24-983E-4C9D-A7DF-F9253A5AB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3219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2CCDB-AA3F-47FA-B26F-926B1ADA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herbe, personn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3D683A97-E239-4BD1-8C4B-00BB3C37A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65067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82344-2D99-4F9D-9DC5-A8CE0C0E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herbe&#10;&#10;Description générée avec un niveau de confiance très élevé">
            <a:extLst>
              <a:ext uri="{FF2B5EF4-FFF2-40B4-BE49-F238E27FC236}">
                <a16:creationId xmlns:a16="http://schemas.microsoft.com/office/drawing/2014/main" id="{63909EE7-DFE9-4FD2-A559-769066F45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98951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DDB4B-2A44-4C3D-893C-C78EB683B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reptile, intérieur&#10;&#10;Description générée avec un niveau de confiance élevé">
            <a:extLst>
              <a:ext uri="{FF2B5EF4-FFF2-40B4-BE49-F238E27FC236}">
                <a16:creationId xmlns:a16="http://schemas.microsoft.com/office/drawing/2014/main" id="{F17689E4-3E56-49EC-B4E3-C817A0469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65492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9254E-1E34-4611-9180-4B727FAF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intérieur, herbe&#10;&#10;Description générée avec un niveau de confiance élevé">
            <a:extLst>
              <a:ext uri="{FF2B5EF4-FFF2-40B4-BE49-F238E27FC236}">
                <a16:creationId xmlns:a16="http://schemas.microsoft.com/office/drawing/2014/main" id="{2A4C4441-D721-47C1-A62C-7FF59A001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74095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46904-F5ED-42E9-BC82-C795A0C6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mur, intérieur, plancher, bâtiment&#10;&#10;Description générée avec un niveau de confiance élevé">
            <a:extLst>
              <a:ext uri="{FF2B5EF4-FFF2-40B4-BE49-F238E27FC236}">
                <a16:creationId xmlns:a16="http://schemas.microsoft.com/office/drawing/2014/main" id="{3109E6D7-68F6-4F56-A326-5732B2FF0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940250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Grand écran</PresentationFormat>
  <Paragraphs>0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HERITEAU</dc:creator>
  <cp:lastModifiedBy>virginie HERITEAU</cp:lastModifiedBy>
  <cp:revision>2</cp:revision>
  <dcterms:created xsi:type="dcterms:W3CDTF">2018-02-23T05:55:20Z</dcterms:created>
  <dcterms:modified xsi:type="dcterms:W3CDTF">2018-02-23T06:00:38Z</dcterms:modified>
</cp:coreProperties>
</file>